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 smtClean="0"/>
            <a:t>Présentation du concept</a:t>
          </a:r>
          <a:endParaRPr lang="fr-FR" dirty="0"/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AB1D5F6F-D154-4709-9953-4684310F3ABE}">
      <dgm:prSet phldrT="[Texte]"/>
      <dgm:spPr/>
      <dgm:t>
        <a:bodyPr/>
        <a:lstStyle/>
        <a:p>
          <a:r>
            <a:rPr lang="fr-FR" dirty="0" smtClean="0"/>
            <a:t>Cahier des Charges</a:t>
          </a:r>
          <a:endParaRPr lang="fr-FR" dirty="0"/>
        </a:p>
      </dgm:t>
    </dgm:pt>
    <dgm:pt modelId="{B0C2C3E4-C0B8-4AC2-8EF4-774109E8E2E4}" type="parTrans" cxnId="{127FB36D-35D3-42CC-8FEA-16127F2365F5}">
      <dgm:prSet/>
      <dgm:spPr/>
      <dgm:t>
        <a:bodyPr/>
        <a:lstStyle/>
        <a:p>
          <a:endParaRPr lang="fr-FR"/>
        </a:p>
      </dgm:t>
    </dgm:pt>
    <dgm:pt modelId="{1E1BEAD4-7F3B-43AE-AF54-138F9C7C8C27}" type="sibTrans" cxnId="{127FB36D-35D3-42CC-8FEA-16127F2365F5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 smtClean="0"/>
            <a:t>Diagramme des cas d’utilisation</a:t>
          </a:r>
          <a:endParaRPr lang="fr-FR" dirty="0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 smtClean="0"/>
            <a:t>Etude de marché</a:t>
          </a:r>
          <a:endParaRPr lang="fr-FR" dirty="0"/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 smtClean="0"/>
            <a:t>Diagramme d’état</a:t>
          </a:r>
          <a:endParaRPr lang="fr-FR" dirty="0"/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9E046681-DC89-4A3C-8A5B-C4A7B4820919}">
      <dgm:prSet phldrT="[Texte]"/>
      <dgm:spPr/>
      <dgm:t>
        <a:bodyPr/>
        <a:lstStyle/>
        <a:p>
          <a:r>
            <a:rPr lang="fr-FR" dirty="0" smtClean="0"/>
            <a:t>Le scénario du jeu</a:t>
          </a:r>
          <a:endParaRPr lang="fr-FR" dirty="0"/>
        </a:p>
      </dgm:t>
    </dgm:pt>
    <dgm:pt modelId="{0E8A2DCC-2F0C-4D16-AB3D-F04146DD40F9}" type="parTrans" cxnId="{A421196C-EE95-45D4-A34E-AFFB371EFE07}">
      <dgm:prSet/>
      <dgm:spPr/>
      <dgm:t>
        <a:bodyPr/>
        <a:lstStyle/>
        <a:p>
          <a:endParaRPr lang="fr-FR"/>
        </a:p>
      </dgm:t>
    </dgm:pt>
    <dgm:pt modelId="{EB6470FE-344D-45BE-B55D-FC24F39D706C}" type="sibTrans" cxnId="{A421196C-EE95-45D4-A34E-AFFB371EFE07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 smtClean="0"/>
            <a:t>Les maquettes</a:t>
          </a:r>
          <a:endParaRPr lang="fr-FR" dirty="0"/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 smtClean="0"/>
            <a:t>Répartition des tâches</a:t>
          </a:r>
          <a:endParaRPr lang="fr-FR" dirty="0"/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 smtClean="0"/>
            <a:t>Matériels nécessaires</a:t>
          </a:r>
          <a:endParaRPr lang="fr-FR" dirty="0"/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 smtClean="0"/>
            <a:t>Notre mode de fonctionnement</a:t>
          </a:r>
          <a:endParaRPr lang="fr-FR" dirty="0"/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 smtClean="0"/>
            <a:t>Première liaison entre </a:t>
          </a:r>
          <a:r>
            <a:rPr lang="fr-FR" dirty="0" err="1" smtClean="0"/>
            <a:t>Arduino</a:t>
          </a:r>
          <a:r>
            <a:rPr lang="fr-FR" dirty="0" smtClean="0"/>
            <a:t> et Java</a:t>
          </a:r>
          <a:endParaRPr lang="fr-FR" dirty="0"/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21E0E5B2-E984-4F0F-987F-7AF425D5A11F}" type="pres">
      <dgm:prSet presAssocID="{AB1D5F6F-D154-4709-9953-4684310F3ABE}" presName="composite" presStyleCnt="0"/>
      <dgm:spPr/>
    </dgm:pt>
    <dgm:pt modelId="{AA672841-325B-45A1-9290-5733D44579B4}" type="pres">
      <dgm:prSet presAssocID="{AB1D5F6F-D154-4709-9953-4684310F3ABE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96CE3AE-D674-40D2-AAB1-3E113910E04D}" type="pres">
      <dgm:prSet presAssocID="{AB1D5F6F-D154-4709-9953-4684310F3ABE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25C3E4-5199-4D73-B766-F3D76EDA7746}" type="pres">
      <dgm:prSet presAssocID="{1E1BEAD4-7F3B-43AE-AF54-138F9C7C8C27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014EA513-412D-4D92-A167-C0F1F852C3BE}" type="pres">
      <dgm:prSet presAssocID="{9E046681-DC89-4A3C-8A5B-C4A7B4820919}" presName="composite" presStyleCnt="0"/>
      <dgm:spPr/>
    </dgm:pt>
    <dgm:pt modelId="{F2691F1D-8B28-4225-90B5-2A4A19859209}" type="pres">
      <dgm:prSet presAssocID="{9E046681-DC89-4A3C-8A5B-C4A7B4820919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6330504-8865-4BFA-A2D5-701393C90B05}" type="pres">
      <dgm:prSet presAssocID="{9E046681-DC89-4A3C-8A5B-C4A7B4820919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B84A8C-7DAB-4442-8BCB-67D55CC4DD47}" type="pres">
      <dgm:prSet presAssocID="{EB6470FE-344D-45BE-B55D-FC24F39D706C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27FB36D-35D3-42CC-8FEA-16127F2365F5}" srcId="{517676F0-4D76-4882-8C05-7F918BBC6763}" destId="{AB1D5F6F-D154-4709-9953-4684310F3ABE}" srcOrd="1" destOrd="0" parTransId="{B0C2C3E4-C0B8-4AC2-8EF4-774109E8E2E4}" sibTransId="{1E1BEAD4-7F3B-43AE-AF54-138F9C7C8C27}"/>
    <dgm:cxn modelId="{A421196C-EE95-45D4-A34E-AFFB371EFE07}" srcId="{517676F0-4D76-4882-8C05-7F918BBC6763}" destId="{9E046681-DC89-4A3C-8A5B-C4A7B4820919}" srcOrd="5" destOrd="0" parTransId="{0E8A2DCC-2F0C-4D16-AB3D-F04146DD40F9}" sibTransId="{EB6470FE-344D-45BE-B55D-FC24F39D706C}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39BA848-22E9-45D9-A825-2D541AF2B01E}" type="presOf" srcId="{9E046681-DC89-4A3C-8A5B-C4A7B4820919}" destId="{A6330504-8865-4BFA-A2D5-701393C90B0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CB91057E-E546-481B-A282-AC99469D17F7}" type="presOf" srcId="{AB1D5F6F-D154-4709-9953-4684310F3ABE}" destId="{096CE3AE-D674-40D2-AAB1-3E113910E04D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80B915B5-85C4-4977-B74B-C78C3CC75936}" type="presParOf" srcId="{CE7AAC67-BC41-4C44-AC16-AE73B186EC47}" destId="{21E0E5B2-E984-4F0F-987F-7AF425D5A11F}" srcOrd="2" destOrd="0" presId="urn:microsoft.com/office/officeart/2005/8/layout/vList3"/>
    <dgm:cxn modelId="{EB6A798B-E68B-4021-BBC5-6A139CF8211E}" type="presParOf" srcId="{21E0E5B2-E984-4F0F-987F-7AF425D5A11F}" destId="{AA672841-325B-45A1-9290-5733D44579B4}" srcOrd="0" destOrd="0" presId="urn:microsoft.com/office/officeart/2005/8/layout/vList3"/>
    <dgm:cxn modelId="{CD68D703-8611-45F2-9ADD-0776418E08AB}" type="presParOf" srcId="{21E0E5B2-E984-4F0F-987F-7AF425D5A11F}" destId="{096CE3AE-D674-40D2-AAB1-3E113910E04D}" srcOrd="1" destOrd="0" presId="urn:microsoft.com/office/officeart/2005/8/layout/vList3"/>
    <dgm:cxn modelId="{EAB0A125-0585-4052-9843-B69B3DE0174B}" type="presParOf" srcId="{CE7AAC67-BC41-4C44-AC16-AE73B186EC47}" destId="{C225C3E4-5199-4D73-B766-F3D76EDA7746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42EFB56D-9B34-4C74-8A2B-8DD0289FD9AF}" type="presParOf" srcId="{CE7AAC67-BC41-4C44-AC16-AE73B186EC47}" destId="{014EA513-412D-4D92-A167-C0F1F852C3BE}" srcOrd="10" destOrd="0" presId="urn:microsoft.com/office/officeart/2005/8/layout/vList3"/>
    <dgm:cxn modelId="{1DAE24B6-7A76-4F80-9A23-5D1A1E6BEDA2}" type="presParOf" srcId="{014EA513-412D-4D92-A167-C0F1F852C3BE}" destId="{F2691F1D-8B28-4225-90B5-2A4A19859209}" srcOrd="0" destOrd="0" presId="urn:microsoft.com/office/officeart/2005/8/layout/vList3"/>
    <dgm:cxn modelId="{E7811F89-BFD7-4A9E-9B05-C32AD3ACE019}" type="presParOf" srcId="{014EA513-412D-4D92-A167-C0F1F852C3BE}" destId="{A6330504-8865-4BFA-A2D5-701393C90B05}" srcOrd="1" destOrd="0" presId="urn:microsoft.com/office/officeart/2005/8/layout/vList3"/>
    <dgm:cxn modelId="{8574EC86-AC34-4324-B5CC-89B0055FF118}" type="presParOf" srcId="{CE7AAC67-BC41-4C44-AC16-AE73B186EC47}" destId="{37B84A8C-7DAB-4442-8BCB-67D55CC4DD47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 smtClean="0"/>
            <a:t>Intéressée par :</a:t>
          </a:r>
          <a:endParaRPr lang="fr-FR" sz="1000" b="1" dirty="0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 smtClean="0"/>
            <a:t>Électronique embarquée en général, plus domotique et robotique.</a:t>
          </a:r>
          <a:endParaRPr lang="fr-FR" sz="1000" dirty="0"/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 smtClean="0"/>
            <a:t>Caractère :</a:t>
          </a:r>
          <a:endParaRPr lang="fr-FR" sz="1000" b="1" dirty="0"/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 smtClean="0"/>
            <a:t>N’aime pas lire du cours, ou vraiment s’il y en a peu.</a:t>
          </a:r>
          <a:endParaRPr lang="fr-FR" sz="1000" b="0" dirty="0"/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 smtClean="0"/>
            <a:t>Est autodidacte.</a:t>
          </a:r>
          <a:endParaRPr lang="fr-FR" sz="1000" b="0" dirty="0"/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 smtClean="0"/>
            <a:t>Arduino</a:t>
          </a:r>
          <a:r>
            <a:rPr lang="fr-FR" sz="1000" b="1" dirty="0" smtClean="0"/>
            <a:t> :</a:t>
          </a:r>
          <a:endParaRPr lang="fr-FR" sz="1000" b="1" dirty="0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 smtClean="0"/>
            <a:t>Ne connait pas forcément</a:t>
          </a:r>
          <a:endParaRPr lang="fr-FR" sz="1000" b="0" dirty="0"/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 smtClean="0"/>
            <a:t>Niveau :</a:t>
          </a:r>
          <a:endParaRPr lang="fr-FR" sz="1000" b="1" dirty="0"/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 smtClean="0"/>
            <a:t>N’a jamais vraiment programmée, peu de connaissance mais voudrait acquérir les bases.</a:t>
          </a:r>
          <a:endParaRPr lang="fr-FR" sz="1000" b="0" dirty="0"/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 smtClean="0"/>
            <a:t>Intéressé par :</a:t>
          </a:r>
          <a:endParaRPr lang="fr-FR" sz="950" b="1" dirty="0"/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 smtClean="0"/>
            <a:t>Électronique embarquée en général, s’intéresse à tout.</a:t>
          </a:r>
          <a:endParaRPr lang="fr-FR" sz="950" dirty="0"/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 smtClean="0"/>
            <a:t>Peut lire du cours s’il n’y en a pas beaucoup.</a:t>
          </a:r>
          <a:endParaRPr lang="fr-FR" sz="950" dirty="0"/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 smtClean="0"/>
            <a:t>Pas vraiment autodidacte.</a:t>
          </a:r>
          <a:endParaRPr lang="fr-FR" sz="950" dirty="0"/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 smtClean="0"/>
            <a:t>Connait vaguement.</a:t>
          </a:r>
          <a:endParaRPr lang="fr-FR" sz="950" dirty="0"/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Électronique embarquée en général, plus particulièrement microprocesseurs et robotique.</a:t>
          </a:r>
          <a:endParaRPr lang="fr-FR" sz="950" dirty="0"/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N’est pas dérangé par la lecture de cours.</a:t>
          </a:r>
          <a:endParaRPr lang="fr-FR" sz="950" dirty="0"/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Est autodidacte.</a:t>
          </a:r>
          <a:endParaRPr lang="fr-FR" sz="950" dirty="0"/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moins.</a:t>
          </a:r>
          <a:endParaRPr lang="fr-FR" sz="950" dirty="0"/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Intéressé par :</a:t>
          </a:r>
          <a:endParaRPr lang="fr-FR" sz="1050" b="1" dirty="0"/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Electronique en générale. S’intéresse à tout.</a:t>
          </a:r>
          <a:endParaRPr lang="fr-FR" sz="1050" dirty="0"/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Caractère :</a:t>
          </a:r>
          <a:endParaRPr lang="fr-FR" sz="1050" b="1" dirty="0"/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Peut lire plus ou moins de cours.</a:t>
          </a:r>
          <a:endParaRPr lang="fr-FR" sz="1050" dirty="0"/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Est autodidacte.</a:t>
          </a:r>
          <a:endParaRPr lang="fr-FR" sz="1050" dirty="0"/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err="1" smtClean="0"/>
            <a:t>Arduino</a:t>
          </a:r>
          <a:r>
            <a:rPr lang="fr-FR" sz="1050" b="1" dirty="0" smtClean="0"/>
            <a:t> :</a:t>
          </a:r>
          <a:endParaRPr lang="fr-FR" sz="1050" b="1" dirty="0"/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Connaît </a:t>
          </a:r>
          <a:r>
            <a:rPr lang="fr-FR" sz="1050" dirty="0" err="1" smtClean="0"/>
            <a:t>Arduino</a:t>
          </a:r>
          <a:r>
            <a:rPr lang="fr-FR" sz="1050" dirty="0" smtClean="0"/>
            <a:t>.</a:t>
          </a:r>
          <a:endParaRPr lang="fr-FR" sz="1050" dirty="0"/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Niveau :</a:t>
          </a:r>
          <a:endParaRPr lang="fr-FR" sz="1050" b="1" dirty="0"/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Connait la programmation.</a:t>
          </a:r>
          <a:endParaRPr lang="fr-FR" sz="1050" dirty="0"/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N’a jamais programmé sous Arduino mais aimerai acquérir un niveau avancé.</a:t>
          </a:r>
          <a:endParaRPr lang="fr-FR" sz="1050" dirty="0"/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Présentation du concept</a:t>
          </a:r>
          <a:endParaRPr lang="fr-FR" sz="1700" kern="1200" dirty="0"/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6CE3AE-D674-40D2-AAB1-3E113910E04D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Cahier des Charges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AA672841-325B-45A1-9290-5733D44579B4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des cas d’utilisation</a:t>
          </a:r>
          <a:endParaRPr lang="fr-FR" sz="1700" kern="1200" dirty="0"/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Etude de marché</a:t>
          </a:r>
          <a:endParaRPr lang="fr-FR" sz="1700" kern="1200" dirty="0"/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d’état</a:t>
          </a:r>
          <a:endParaRPr lang="fr-FR" sz="1700" kern="1200" dirty="0"/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330504-8865-4BFA-A2D5-701393C90B05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 scénario du jeu</a:t>
          </a:r>
          <a:endParaRPr lang="fr-FR" sz="1700" kern="1200" dirty="0"/>
        </a:p>
      </dsp:txBody>
      <dsp:txXfrm rot="10800000">
        <a:off x="2025382" y="2377258"/>
        <a:ext cx="7222754" cy="366125"/>
      </dsp:txXfrm>
    </dsp:sp>
    <dsp:sp modelId="{F2691F1D-8B28-4225-90B5-2A4A19859209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Les maquettes</a:t>
          </a:r>
          <a:endParaRPr lang="fr-FR" sz="1700" kern="1200" dirty="0"/>
        </a:p>
      </dsp:txBody>
      <dsp:txXfrm rot="10800000">
        <a:off x="2025382" y="2852674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Répartition des tâches</a:t>
          </a:r>
          <a:endParaRPr lang="fr-FR" sz="1700" kern="1200" dirty="0"/>
        </a:p>
      </dsp:txBody>
      <dsp:txXfrm rot="10800000">
        <a:off x="2025382" y="3328090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Matériels nécessaires</a:t>
          </a:r>
          <a:endParaRPr lang="fr-FR" sz="1700" kern="1200" dirty="0"/>
        </a:p>
      </dsp:txBody>
      <dsp:txXfrm rot="10800000">
        <a:off x="2025382" y="3803507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Notre mode de fonctionnement</a:t>
          </a:r>
          <a:endParaRPr lang="fr-FR" sz="1700" kern="1200" dirty="0"/>
        </a:p>
      </dsp:txBody>
      <dsp:txXfrm rot="10800000">
        <a:off x="2025382" y="4278923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Première liaison entre </a:t>
          </a:r>
          <a:r>
            <a:rPr lang="fr-FR" sz="1700" kern="1200" dirty="0" err="1" smtClean="0"/>
            <a:t>Arduino</a:t>
          </a:r>
          <a:r>
            <a:rPr lang="fr-FR" sz="1700" kern="1200" dirty="0" smtClean="0"/>
            <a:t> et Java</a:t>
          </a:r>
          <a:endParaRPr lang="fr-FR" sz="1700" kern="1200" dirty="0"/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3448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63448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Intéressée par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Électronique embarquée en général, plus domotique et robotique.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Caractère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N’aime pas lire du cours, ou vraiment s’il y en a peu.</a:t>
          </a:r>
          <a:endParaRPr lang="fr-FR" sz="1000" b="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Est autodidacte.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err="1" smtClean="0"/>
            <a:t>Arduino</a:t>
          </a:r>
          <a:r>
            <a:rPr lang="fr-FR" sz="1000" b="1" kern="1200" dirty="0" smtClean="0"/>
            <a:t>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Ne connait pas forcément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Niveau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 jamais vraiment programmée, peu de connaissance mais voudrait acquérir les bases.</a:t>
          </a:r>
          <a:endParaRPr lang="fr-FR" sz="1000" b="0" kern="1200" dirty="0"/>
        </a:p>
      </dsp:txBody>
      <dsp:txXfrm rot="10800000">
        <a:off x="432530" y="1837903"/>
        <a:ext cx="2484595" cy="2177243"/>
      </dsp:txXfrm>
    </dsp:sp>
    <dsp:sp modelId="{6F0E6511-D43D-46EB-A4A9-FC380DA96B30}">
      <dsp:nvSpPr>
        <dsp:cNvPr id="0" name=""/>
        <dsp:cNvSpPr/>
      </dsp:nvSpPr>
      <dsp:spPr>
        <a:xfrm>
          <a:off x="3248484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48484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s’intéresse à tout.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Peut lire du cours s’il n’y en a pas beaucoup.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Pas vraiment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vaguement.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3317566" y="1837903"/>
        <a:ext cx="2484595" cy="2177243"/>
      </dsp:txXfrm>
    </dsp:sp>
    <dsp:sp modelId="{D293988E-CD1B-4955-98D8-C5EEEC3E85A5}">
      <dsp:nvSpPr>
        <dsp:cNvPr id="0" name=""/>
        <dsp:cNvSpPr/>
      </dsp:nvSpPr>
      <dsp:spPr>
        <a:xfrm>
          <a:off x="6133520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33520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AC5C2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plus particulièrement microprocesseurs et robotique.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N’est pas dérangé par la lecture de cours.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Est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6202602" y="1837903"/>
        <a:ext cx="2484595" cy="2177243"/>
      </dsp:txXfrm>
    </dsp:sp>
    <dsp:sp modelId="{C7B42966-148E-4260-9995-C190AEB8C839}">
      <dsp:nvSpPr>
        <dsp:cNvPr id="0" name=""/>
        <dsp:cNvSpPr/>
      </dsp:nvSpPr>
      <dsp:spPr>
        <a:xfrm>
          <a:off x="9018556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18556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Intéressé par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Electronique en générale. S’intéresse à tout.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Caractère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Peut lire plus ou moins de cours.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Est autodidacte.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err="1" smtClean="0"/>
            <a:t>Arduino</a:t>
          </a:r>
          <a:r>
            <a:rPr lang="fr-FR" sz="1050" b="1" kern="1200" dirty="0" smtClean="0"/>
            <a:t>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Connaît </a:t>
          </a:r>
          <a:r>
            <a:rPr lang="fr-FR" sz="1050" kern="1200" dirty="0" err="1" smtClean="0"/>
            <a:t>Arduino</a:t>
          </a:r>
          <a:r>
            <a:rPr lang="fr-FR" sz="1050" kern="1200" dirty="0" smtClean="0"/>
            <a:t>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Niveau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Connait la programmation.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N’a jamais programmé sous Arduino mais aimerai acquérir un niveau avancé.</a:t>
          </a:r>
          <a:endParaRPr lang="fr-FR" sz="1050" kern="1200" dirty="0"/>
        </a:p>
      </dsp:txBody>
      <dsp:txXfrm rot="10800000">
        <a:off x="9087638" y="1837903"/>
        <a:ext cx="2484595" cy="217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Apprenez,  vous aussi, 		  en vous amusant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maquettes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Matériels nécessaires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848" y="631817"/>
            <a:ext cx="7691719" cy="4326592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945073" y="4958409"/>
            <a:ext cx="3734504" cy="51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err="1" smtClean="0"/>
              <a:t>Genuino</a:t>
            </a:r>
            <a:r>
              <a:rPr lang="fr-FR" sz="2400" dirty="0" smtClean="0"/>
              <a:t> 101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68" y="2917814"/>
            <a:ext cx="3636896" cy="1291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9577" y="4958409"/>
            <a:ext cx="3734504" cy="51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err="1" smtClean="0"/>
              <a:t>Bargraphe</a:t>
            </a:r>
            <a:r>
              <a:rPr lang="fr-FR" sz="2400" dirty="0" smtClean="0"/>
              <a:t> 10 </a:t>
            </a:r>
            <a:r>
              <a:rPr lang="fr-FR" sz="2400" dirty="0" err="1" smtClean="0"/>
              <a:t>led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 smtClean="0"/>
              <a:t>Première liaison entre </a:t>
            </a:r>
            <a:r>
              <a:rPr lang="fr-FR" dirty="0" err="1" smtClean="0"/>
              <a:t>arduino</a:t>
            </a:r>
            <a:r>
              <a:rPr lang="fr-FR" dirty="0" smtClean="0"/>
              <a:t> et java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2248" y1="65306" x2="42248" y2="65306"/>
                        <a14:foregroundMark x1="34109" y1="65306" x2="34109" y2="65306"/>
                        <a14:foregroundMark x1="27132" y1="65306" x2="27132" y2="65306"/>
                        <a14:foregroundMark x1="72093" y1="66531" x2="72093" y2="66531"/>
                        <a14:foregroundMark x1="69380" y1="42857" x2="69380" y2="42857"/>
                        <a14:foregroundMark x1="31395" y1="41224" x2="31395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91422632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concept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fr-F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</a:t>
            </a:r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Quels sont les possibilités offertes par </a:t>
            </a:r>
            <a:r>
              <a:rPr lang="fr-FR" sz="1600" dirty="0" err="1" smtClean="0"/>
              <a:t>Arduino</a:t>
            </a:r>
            <a:r>
              <a:rPr lang="fr-FR" sz="1600" dirty="0" smtClean="0"/>
              <a:t> ? Comment le programme-t-on? 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17" y="228198"/>
            <a:ext cx="2142195" cy="1714034"/>
          </a:xfr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00614"/>
              </p:ext>
            </p:extLst>
          </p:nvPr>
        </p:nvGraphicFramePr>
        <p:xfrm>
          <a:off x="1451582" y="1942228"/>
          <a:ext cx="9603272" cy="40797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896">
                  <a:extLst>
                    <a:ext uri="{9D8B030D-6E8A-4147-A177-3AD203B41FA5}">
                      <a16:colId xmlns:a16="http://schemas.microsoft.com/office/drawing/2014/main" val="22651876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0018802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907036671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95473148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592284672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89902042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86998701"/>
                    </a:ext>
                  </a:extLst>
                </a:gridCol>
              </a:tblGrid>
              <a:tr h="6799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23075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7296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039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8328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627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6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63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 de marché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  <a:endParaRPr lang="fr-FR" sz="4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2288" y="5198750"/>
            <a:ext cx="49225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134363" y="5198751"/>
            <a:ext cx="4920491" cy="61283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801004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Persona principal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d’état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scénario du jeu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3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480</TotalTime>
  <Words>376</Words>
  <Application>Microsoft Office PowerPoint</Application>
  <PresentationFormat>Grand écran</PresentationFormat>
  <Paragraphs>96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Gallery</vt:lpstr>
      <vt:lpstr>Genuini's Journey: Ruins of Ivrea</vt:lpstr>
      <vt:lpstr>Sommaire </vt:lpstr>
      <vt:lpstr>Présentation du concept </vt:lpstr>
      <vt:lpstr>Cahier des charges</vt:lpstr>
      <vt:lpstr>Diagramme des cas d’utilisation</vt:lpstr>
      <vt:lpstr>étude de marché</vt:lpstr>
      <vt:lpstr>Présentation PowerPoint</vt:lpstr>
      <vt:lpstr>Diagramme d’état</vt:lpstr>
      <vt:lpstr>Le scénario du jeu </vt:lpstr>
      <vt:lpstr>Les maquettes</vt:lpstr>
      <vt:lpstr>Répartition des tâches</vt:lpstr>
      <vt:lpstr>Matériels nécessaires</vt:lpstr>
      <vt:lpstr>Présentation PowerPoint</vt:lpstr>
      <vt:lpstr>Première liaison entre arduino et 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49</cp:revision>
  <dcterms:created xsi:type="dcterms:W3CDTF">2016-06-04T18:02:57Z</dcterms:created>
  <dcterms:modified xsi:type="dcterms:W3CDTF">2016-06-06T12:17:54Z</dcterms:modified>
</cp:coreProperties>
</file>